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518082"/>
            <a:ext cx="12192000" cy="2196067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155. A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</a:t>
            </a:r>
            <a:b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2927333"/>
            <a:ext cx="12191999" cy="2923395"/>
          </a:xfrm>
        </p:spPr>
        <p:txBody>
          <a:bodyPr>
            <a:normAutofit/>
          </a:bodyPr>
          <a:lstStyle/>
          <a:p>
            <a:r>
              <a:rPr lang="en-US" sz="3200" dirty="0"/>
              <a:t>The Pearly of Greatest Price </a:t>
            </a:r>
          </a:p>
          <a:p>
            <a:r>
              <a:rPr lang="en-US" sz="3200" dirty="0"/>
              <a:t>Matt. 13:45, 46</a:t>
            </a:r>
          </a:p>
          <a:p>
            <a:r>
              <a:rPr lang="en-US" sz="3200" dirty="0"/>
              <a:t>Lowell Mason, 1792-1872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G</a:t>
            </a:r>
          </a:p>
          <a:p>
            <a:r>
              <a:rPr lang="en-US" sz="3200" dirty="0"/>
              <a:t> </a:t>
            </a:r>
          </a:p>
          <a:p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la-in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199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la-in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Siampi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Kamsangpa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Kamsanglian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pa, </a:t>
            </a:r>
          </a:p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van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4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topa-te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Kumpite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in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 hi, </a:t>
            </a:r>
          </a:p>
          <a:p>
            <a:pPr marL="0" indent="0">
              <a:buNone/>
            </a:pP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kha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nuai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cidamna</a:t>
            </a:r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Kilemna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tang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Pa hi,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gum. </a:t>
            </a:r>
          </a:p>
          <a:p>
            <a:pPr marL="0" indent="0">
              <a:buNone/>
            </a:pP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lungmuanna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ahi;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Amah hi-a,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224119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204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155. A Manpha Pen Suang </vt:lpstr>
      <vt:lpstr>1</vt:lpstr>
      <vt:lpstr>Sakkik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2018-10-15T13:09:14Z</dcterms:modified>
</cp:coreProperties>
</file>